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82" r:id="rId3"/>
    <p:sldId id="291" r:id="rId4"/>
    <p:sldId id="283" r:id="rId5"/>
    <p:sldId id="284" r:id="rId6"/>
    <p:sldId id="295" r:id="rId7"/>
    <p:sldId id="285" r:id="rId8"/>
    <p:sldId id="292" r:id="rId9"/>
    <p:sldId id="286" r:id="rId10"/>
    <p:sldId id="267" r:id="rId11"/>
    <p:sldId id="293" r:id="rId12"/>
    <p:sldId id="287" r:id="rId13"/>
    <p:sldId id="294" r:id="rId14"/>
    <p:sldId id="290" r:id="rId15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EE3"/>
    <a:srgbClr val="C5DE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CD2D6-9C09-42ED-987F-C43A6F2BAF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41C756F-B876-4EA0-97B9-0330A261C07B}">
      <dgm:prSet custT="1"/>
      <dgm:spPr/>
      <dgm:t>
        <a:bodyPr/>
        <a:lstStyle/>
        <a:p>
          <a:r>
            <a:rPr lang="es-AR" sz="1900" b="1" dirty="0" smtClean="0"/>
            <a:t>Docentes Investigadores</a:t>
          </a:r>
          <a:endParaRPr lang="es-AR" sz="1900" b="1" dirty="0"/>
        </a:p>
      </dgm:t>
    </dgm:pt>
    <dgm:pt modelId="{258917AA-C10A-49A0-AEC8-9EF8261FFBB5}" type="parTrans" cxnId="{BF91C468-428D-4BA3-B09D-8A50A5AE087D}">
      <dgm:prSet/>
      <dgm:spPr/>
      <dgm:t>
        <a:bodyPr/>
        <a:lstStyle/>
        <a:p>
          <a:endParaRPr lang="es-AR"/>
        </a:p>
      </dgm:t>
    </dgm:pt>
    <dgm:pt modelId="{C7C46093-C9FA-4ACA-9A8B-EAF81DE2F488}" type="sibTrans" cxnId="{BF91C468-428D-4BA3-B09D-8A50A5AE087D}">
      <dgm:prSet/>
      <dgm:spPr/>
      <dgm:t>
        <a:bodyPr/>
        <a:lstStyle/>
        <a:p>
          <a:endParaRPr lang="es-AR"/>
        </a:p>
      </dgm:t>
    </dgm:pt>
    <dgm:pt modelId="{D1B0FBCA-BFA4-4915-B6F9-C36A74527ECA}">
      <dgm:prSet custT="1"/>
      <dgm:spPr/>
      <dgm:t>
        <a:bodyPr/>
        <a:lstStyle/>
        <a:p>
          <a:r>
            <a:rPr lang="es-ES" sz="2000" b="1" dirty="0" smtClean="0"/>
            <a:t>Proyectos 2014/16: </a:t>
          </a:r>
          <a:endParaRPr lang="es-AR" sz="1900" dirty="0"/>
        </a:p>
      </dgm:t>
    </dgm:pt>
    <dgm:pt modelId="{0C0EC9D5-A273-4BDE-A95A-505090256D58}" type="parTrans" cxnId="{4D74CD19-FF13-4BFA-BA83-498D6960F063}">
      <dgm:prSet/>
      <dgm:spPr/>
      <dgm:t>
        <a:bodyPr/>
        <a:lstStyle/>
        <a:p>
          <a:endParaRPr lang="es-AR"/>
        </a:p>
      </dgm:t>
    </dgm:pt>
    <dgm:pt modelId="{55513333-4E38-4713-BCAB-4D17C0872257}" type="sibTrans" cxnId="{4D74CD19-FF13-4BFA-BA83-498D6960F063}">
      <dgm:prSet/>
      <dgm:spPr/>
      <dgm:t>
        <a:bodyPr/>
        <a:lstStyle/>
        <a:p>
          <a:endParaRPr lang="es-AR"/>
        </a:p>
      </dgm:t>
    </dgm:pt>
    <dgm:pt modelId="{37EC884C-9E1F-4382-9F2E-7E10A0F488D9}">
      <dgm:prSet custT="1"/>
      <dgm:spPr/>
      <dgm:t>
        <a:bodyPr/>
        <a:lstStyle/>
        <a:p>
          <a:r>
            <a:rPr lang="es-ES" sz="2000" b="1" dirty="0" smtClean="0"/>
            <a:t>Proyectos 2016/18:</a:t>
          </a:r>
          <a:endParaRPr lang="es-AR" sz="2000" b="1" dirty="0"/>
        </a:p>
      </dgm:t>
    </dgm:pt>
    <dgm:pt modelId="{AC90A886-588F-4FFC-AD40-C1AC2B843916}" type="parTrans" cxnId="{1260048E-87C8-47B4-8CD9-5C511016D921}">
      <dgm:prSet/>
      <dgm:spPr/>
      <dgm:t>
        <a:bodyPr/>
        <a:lstStyle/>
        <a:p>
          <a:endParaRPr lang="es-AR"/>
        </a:p>
      </dgm:t>
    </dgm:pt>
    <dgm:pt modelId="{9C1674BE-71EE-4146-8724-448BAA6903D0}" type="sibTrans" cxnId="{1260048E-87C8-47B4-8CD9-5C511016D921}">
      <dgm:prSet/>
      <dgm:spPr/>
      <dgm:t>
        <a:bodyPr/>
        <a:lstStyle/>
        <a:p>
          <a:endParaRPr lang="es-AR"/>
        </a:p>
      </dgm:t>
    </dgm:pt>
    <dgm:pt modelId="{348C161E-FD79-497E-ABF4-C3945734759B}" type="pres">
      <dgm:prSet presAssocID="{DD0CD2D6-9C09-42ED-987F-C43A6F2BAFC6}" presName="linearFlow" presStyleCnt="0">
        <dgm:presLayoutVars>
          <dgm:dir/>
          <dgm:resizeHandles val="exact"/>
        </dgm:presLayoutVars>
      </dgm:prSet>
      <dgm:spPr/>
    </dgm:pt>
    <dgm:pt modelId="{285EFC2D-A0E2-495C-9E52-822698FD0043}" type="pres">
      <dgm:prSet presAssocID="{F41C756F-B876-4EA0-97B9-0330A261C07B}" presName="composite" presStyleCnt="0"/>
      <dgm:spPr/>
    </dgm:pt>
    <dgm:pt modelId="{121CFBCD-9ED1-4236-89C5-03E91FE94BD0}" type="pres">
      <dgm:prSet presAssocID="{F41C756F-B876-4EA0-97B9-0330A261C07B}" presName="imgShp" presStyleLbl="fgImgPlace1" presStyleIdx="0" presStyleCnt="3"/>
      <dgm:spPr/>
    </dgm:pt>
    <dgm:pt modelId="{FA07DBD6-CA04-48BE-84B0-24820A89C493}" type="pres">
      <dgm:prSet presAssocID="{F41C756F-B876-4EA0-97B9-0330A261C07B}" presName="txShp" presStyleLbl="node1" presStyleIdx="0" presStyleCnt="3" custScaleY="9090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F914DE2-253C-4D07-A7D4-5C8050962BB5}" type="pres">
      <dgm:prSet presAssocID="{C7C46093-C9FA-4ACA-9A8B-EAF81DE2F488}" presName="spacing" presStyleCnt="0"/>
      <dgm:spPr/>
    </dgm:pt>
    <dgm:pt modelId="{C72AB5F2-E2CE-4BA3-AF27-B97E3D9C8C54}" type="pres">
      <dgm:prSet presAssocID="{D1B0FBCA-BFA4-4915-B6F9-C36A74527ECA}" presName="composite" presStyleCnt="0"/>
      <dgm:spPr/>
    </dgm:pt>
    <dgm:pt modelId="{9D60D3F6-AC16-4C6C-B611-F56EFEE14CFB}" type="pres">
      <dgm:prSet presAssocID="{D1B0FBCA-BFA4-4915-B6F9-C36A74527ECA}" presName="imgShp" presStyleLbl="fgImgPlace1" presStyleIdx="1" presStyleCnt="3"/>
      <dgm:spPr/>
    </dgm:pt>
    <dgm:pt modelId="{99124C4C-A8B2-45AA-8DB0-444048F9AB9D}" type="pres">
      <dgm:prSet presAssocID="{D1B0FBCA-BFA4-4915-B6F9-C36A74527EC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5AA4C86-3E0D-4C3B-BB9D-1F29B998B8FD}" type="pres">
      <dgm:prSet presAssocID="{55513333-4E38-4713-BCAB-4D17C0872257}" presName="spacing" presStyleCnt="0"/>
      <dgm:spPr/>
    </dgm:pt>
    <dgm:pt modelId="{7889B675-CF09-46E0-AC37-42571AE52567}" type="pres">
      <dgm:prSet presAssocID="{37EC884C-9E1F-4382-9F2E-7E10A0F488D9}" presName="composite" presStyleCnt="0"/>
      <dgm:spPr/>
    </dgm:pt>
    <dgm:pt modelId="{4A61B40A-8892-4B55-A7B6-AEFAF5907A2C}" type="pres">
      <dgm:prSet presAssocID="{37EC884C-9E1F-4382-9F2E-7E10A0F488D9}" presName="imgShp" presStyleLbl="fgImgPlace1" presStyleIdx="2" presStyleCnt="3"/>
      <dgm:spPr/>
    </dgm:pt>
    <dgm:pt modelId="{56CE30F0-B768-43E2-AD1B-4CD7B200EC57}" type="pres">
      <dgm:prSet presAssocID="{37EC884C-9E1F-4382-9F2E-7E10A0F488D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990359A-C611-4CDE-A977-126BAFA8B0AC}" type="presOf" srcId="{37EC884C-9E1F-4382-9F2E-7E10A0F488D9}" destId="{56CE30F0-B768-43E2-AD1B-4CD7B200EC57}" srcOrd="0" destOrd="0" presId="urn:microsoft.com/office/officeart/2005/8/layout/vList3"/>
    <dgm:cxn modelId="{BF91C468-428D-4BA3-B09D-8A50A5AE087D}" srcId="{DD0CD2D6-9C09-42ED-987F-C43A6F2BAFC6}" destId="{F41C756F-B876-4EA0-97B9-0330A261C07B}" srcOrd="0" destOrd="0" parTransId="{258917AA-C10A-49A0-AEC8-9EF8261FFBB5}" sibTransId="{C7C46093-C9FA-4ACA-9A8B-EAF81DE2F488}"/>
    <dgm:cxn modelId="{E2CCDEB9-48AB-410F-87F5-D1141B379117}" type="presOf" srcId="{F41C756F-B876-4EA0-97B9-0330A261C07B}" destId="{FA07DBD6-CA04-48BE-84B0-24820A89C493}" srcOrd="0" destOrd="0" presId="urn:microsoft.com/office/officeart/2005/8/layout/vList3"/>
    <dgm:cxn modelId="{91C3BF15-0E28-43ED-B480-D3C7F22A5BE4}" type="presOf" srcId="{D1B0FBCA-BFA4-4915-B6F9-C36A74527ECA}" destId="{99124C4C-A8B2-45AA-8DB0-444048F9AB9D}" srcOrd="0" destOrd="0" presId="urn:microsoft.com/office/officeart/2005/8/layout/vList3"/>
    <dgm:cxn modelId="{1260048E-87C8-47B4-8CD9-5C511016D921}" srcId="{DD0CD2D6-9C09-42ED-987F-C43A6F2BAFC6}" destId="{37EC884C-9E1F-4382-9F2E-7E10A0F488D9}" srcOrd="2" destOrd="0" parTransId="{AC90A886-588F-4FFC-AD40-C1AC2B843916}" sibTransId="{9C1674BE-71EE-4146-8724-448BAA6903D0}"/>
    <dgm:cxn modelId="{B2D5B5DE-B23A-42D2-859A-3D1968B928A6}" type="presOf" srcId="{DD0CD2D6-9C09-42ED-987F-C43A6F2BAFC6}" destId="{348C161E-FD79-497E-ABF4-C3945734759B}" srcOrd="0" destOrd="0" presId="urn:microsoft.com/office/officeart/2005/8/layout/vList3"/>
    <dgm:cxn modelId="{4D74CD19-FF13-4BFA-BA83-498D6960F063}" srcId="{DD0CD2D6-9C09-42ED-987F-C43A6F2BAFC6}" destId="{D1B0FBCA-BFA4-4915-B6F9-C36A74527ECA}" srcOrd="1" destOrd="0" parTransId="{0C0EC9D5-A273-4BDE-A95A-505090256D58}" sibTransId="{55513333-4E38-4713-BCAB-4D17C0872257}"/>
    <dgm:cxn modelId="{36781DBF-F564-407E-9556-966EAEB43D2E}" type="presParOf" srcId="{348C161E-FD79-497E-ABF4-C3945734759B}" destId="{285EFC2D-A0E2-495C-9E52-822698FD0043}" srcOrd="0" destOrd="0" presId="urn:microsoft.com/office/officeart/2005/8/layout/vList3"/>
    <dgm:cxn modelId="{061E1586-00E9-4E5E-BFCA-E8DEBE35803C}" type="presParOf" srcId="{285EFC2D-A0E2-495C-9E52-822698FD0043}" destId="{121CFBCD-9ED1-4236-89C5-03E91FE94BD0}" srcOrd="0" destOrd="0" presId="urn:microsoft.com/office/officeart/2005/8/layout/vList3"/>
    <dgm:cxn modelId="{E51B2CF8-568E-4758-B315-0474F84E9855}" type="presParOf" srcId="{285EFC2D-A0E2-495C-9E52-822698FD0043}" destId="{FA07DBD6-CA04-48BE-84B0-24820A89C493}" srcOrd="1" destOrd="0" presId="urn:microsoft.com/office/officeart/2005/8/layout/vList3"/>
    <dgm:cxn modelId="{DF0F047C-EFA4-4111-AB72-104E3AC18F1E}" type="presParOf" srcId="{348C161E-FD79-497E-ABF4-C3945734759B}" destId="{7F914DE2-253C-4D07-A7D4-5C8050962BB5}" srcOrd="1" destOrd="0" presId="urn:microsoft.com/office/officeart/2005/8/layout/vList3"/>
    <dgm:cxn modelId="{AD761734-C8B5-479C-B2E2-CFE6AB3B72F6}" type="presParOf" srcId="{348C161E-FD79-497E-ABF4-C3945734759B}" destId="{C72AB5F2-E2CE-4BA3-AF27-B97E3D9C8C54}" srcOrd="2" destOrd="0" presId="urn:microsoft.com/office/officeart/2005/8/layout/vList3"/>
    <dgm:cxn modelId="{A7A0B662-C384-49F8-99B0-15E82814553A}" type="presParOf" srcId="{C72AB5F2-E2CE-4BA3-AF27-B97E3D9C8C54}" destId="{9D60D3F6-AC16-4C6C-B611-F56EFEE14CFB}" srcOrd="0" destOrd="0" presId="urn:microsoft.com/office/officeart/2005/8/layout/vList3"/>
    <dgm:cxn modelId="{DA73F192-1BD3-4D89-956D-5F0525D0CA29}" type="presParOf" srcId="{C72AB5F2-E2CE-4BA3-AF27-B97E3D9C8C54}" destId="{99124C4C-A8B2-45AA-8DB0-444048F9AB9D}" srcOrd="1" destOrd="0" presId="urn:microsoft.com/office/officeart/2005/8/layout/vList3"/>
    <dgm:cxn modelId="{9B017DC6-E6CD-4B7B-8ED2-1A62F1C9D850}" type="presParOf" srcId="{348C161E-FD79-497E-ABF4-C3945734759B}" destId="{15AA4C86-3E0D-4C3B-BB9D-1F29B998B8FD}" srcOrd="3" destOrd="0" presId="urn:microsoft.com/office/officeart/2005/8/layout/vList3"/>
    <dgm:cxn modelId="{2B01A8D2-80D1-423D-83F0-6EB0FCC3E971}" type="presParOf" srcId="{348C161E-FD79-497E-ABF4-C3945734759B}" destId="{7889B675-CF09-46E0-AC37-42571AE52567}" srcOrd="4" destOrd="0" presId="urn:microsoft.com/office/officeart/2005/8/layout/vList3"/>
    <dgm:cxn modelId="{C6837F67-98E1-4114-9EF6-CE6B4D0173A0}" type="presParOf" srcId="{7889B675-CF09-46E0-AC37-42571AE52567}" destId="{4A61B40A-8892-4B55-A7B6-AEFAF5907A2C}" srcOrd="0" destOrd="0" presId="urn:microsoft.com/office/officeart/2005/8/layout/vList3"/>
    <dgm:cxn modelId="{13F6A404-0242-44E1-9199-10102A0C29EB}" type="presParOf" srcId="{7889B675-CF09-46E0-AC37-42571AE52567}" destId="{56CE30F0-B768-43E2-AD1B-4CD7B200EC57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CD2D6-9C09-42ED-987F-C43A6F2BAF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41C756F-B876-4EA0-97B9-0330A261C07B}">
      <dgm:prSet custT="1"/>
      <dgm:spPr/>
      <dgm:t>
        <a:bodyPr/>
        <a:lstStyle/>
        <a:p>
          <a:r>
            <a:rPr lang="es-AR" sz="1900" b="1" dirty="0" smtClean="0"/>
            <a:t>Docentes Investigadores: 98 (</a:t>
          </a:r>
          <a:r>
            <a:rPr lang="es-AR" sz="1900" b="1" dirty="0" err="1" smtClean="0"/>
            <a:t>Cat</a:t>
          </a:r>
          <a:r>
            <a:rPr lang="es-AR" sz="1900" b="1" dirty="0" smtClean="0"/>
            <a:t>. I: 6; </a:t>
          </a:r>
          <a:r>
            <a:rPr lang="es-AR" sz="1900" b="1" dirty="0" err="1" smtClean="0"/>
            <a:t>cat</a:t>
          </a:r>
          <a:r>
            <a:rPr lang="es-AR" sz="1900" b="1" dirty="0" smtClean="0"/>
            <a:t> II: 10; </a:t>
          </a:r>
          <a:r>
            <a:rPr lang="es-AR" sz="1900" b="1" dirty="0" err="1" smtClean="0"/>
            <a:t>cat</a:t>
          </a:r>
          <a:r>
            <a:rPr lang="es-AR" sz="1900" b="1" dirty="0" smtClean="0"/>
            <a:t>. III: 24; </a:t>
          </a:r>
          <a:r>
            <a:rPr lang="es-AR" sz="1900" b="1" dirty="0" err="1" smtClean="0"/>
            <a:t>cat</a:t>
          </a:r>
          <a:r>
            <a:rPr lang="es-AR" sz="1900" b="1" dirty="0" smtClean="0"/>
            <a:t>. IV: 28; </a:t>
          </a:r>
          <a:r>
            <a:rPr lang="es-AR" sz="1900" b="1" dirty="0" err="1" smtClean="0"/>
            <a:t>cat</a:t>
          </a:r>
          <a:r>
            <a:rPr lang="es-AR" sz="1900" b="1" dirty="0" smtClean="0"/>
            <a:t>. V: 30)</a:t>
          </a:r>
        </a:p>
        <a:p>
          <a:r>
            <a:rPr lang="es-AR" sz="1900" b="1" dirty="0" smtClean="0"/>
            <a:t>79 solicitaron categorizar en 2014 </a:t>
          </a:r>
          <a:endParaRPr lang="es-AR" sz="1900" b="1" dirty="0"/>
        </a:p>
      </dgm:t>
    </dgm:pt>
    <dgm:pt modelId="{258917AA-C10A-49A0-AEC8-9EF8261FFBB5}" type="parTrans" cxnId="{BF91C468-428D-4BA3-B09D-8A50A5AE087D}">
      <dgm:prSet/>
      <dgm:spPr/>
      <dgm:t>
        <a:bodyPr/>
        <a:lstStyle/>
        <a:p>
          <a:endParaRPr lang="es-AR"/>
        </a:p>
      </dgm:t>
    </dgm:pt>
    <dgm:pt modelId="{C7C46093-C9FA-4ACA-9A8B-EAF81DE2F488}" type="sibTrans" cxnId="{BF91C468-428D-4BA3-B09D-8A50A5AE087D}">
      <dgm:prSet/>
      <dgm:spPr/>
      <dgm:t>
        <a:bodyPr/>
        <a:lstStyle/>
        <a:p>
          <a:endParaRPr lang="es-AR"/>
        </a:p>
      </dgm:t>
    </dgm:pt>
    <dgm:pt modelId="{D1B0FBCA-BFA4-4915-B6F9-C36A74527ECA}">
      <dgm:prSet custT="1"/>
      <dgm:spPr/>
      <dgm:t>
        <a:bodyPr/>
        <a:lstStyle/>
        <a:p>
          <a:r>
            <a:rPr lang="es-ES" sz="2000" b="1" dirty="0" smtClean="0"/>
            <a:t>Proyectos 2014/15: 16 proyectos A, 6 proyectos B y 1 Programa </a:t>
          </a:r>
          <a:endParaRPr lang="es-AR" sz="1900" dirty="0"/>
        </a:p>
      </dgm:t>
    </dgm:pt>
    <dgm:pt modelId="{0C0EC9D5-A273-4BDE-A95A-505090256D58}" type="parTrans" cxnId="{4D74CD19-FF13-4BFA-BA83-498D6960F063}">
      <dgm:prSet/>
      <dgm:spPr/>
      <dgm:t>
        <a:bodyPr/>
        <a:lstStyle/>
        <a:p>
          <a:endParaRPr lang="es-AR"/>
        </a:p>
      </dgm:t>
    </dgm:pt>
    <dgm:pt modelId="{55513333-4E38-4713-BCAB-4D17C0872257}" type="sibTrans" cxnId="{4D74CD19-FF13-4BFA-BA83-498D6960F063}">
      <dgm:prSet/>
      <dgm:spPr/>
      <dgm:t>
        <a:bodyPr/>
        <a:lstStyle/>
        <a:p>
          <a:endParaRPr lang="es-AR"/>
        </a:p>
      </dgm:t>
    </dgm:pt>
    <dgm:pt modelId="{37EC884C-9E1F-4382-9F2E-7E10A0F488D9}">
      <dgm:prSet custT="1"/>
      <dgm:spPr/>
      <dgm:t>
        <a:bodyPr/>
        <a:lstStyle/>
        <a:p>
          <a:r>
            <a:rPr lang="es-ES" sz="2000" b="1" dirty="0" smtClean="0"/>
            <a:t>Proyectos 2016/17: 19 proyectos A, 5 proyectos B y 2 Programas</a:t>
          </a:r>
          <a:endParaRPr lang="es-AR" sz="2000" b="1" dirty="0"/>
        </a:p>
      </dgm:t>
    </dgm:pt>
    <dgm:pt modelId="{AC90A886-588F-4FFC-AD40-C1AC2B843916}" type="parTrans" cxnId="{1260048E-87C8-47B4-8CD9-5C511016D921}">
      <dgm:prSet/>
      <dgm:spPr/>
      <dgm:t>
        <a:bodyPr/>
        <a:lstStyle/>
        <a:p>
          <a:endParaRPr lang="es-AR"/>
        </a:p>
      </dgm:t>
    </dgm:pt>
    <dgm:pt modelId="{9C1674BE-71EE-4146-8724-448BAA6903D0}" type="sibTrans" cxnId="{1260048E-87C8-47B4-8CD9-5C511016D921}">
      <dgm:prSet/>
      <dgm:spPr/>
      <dgm:t>
        <a:bodyPr/>
        <a:lstStyle/>
        <a:p>
          <a:endParaRPr lang="es-AR"/>
        </a:p>
      </dgm:t>
    </dgm:pt>
    <dgm:pt modelId="{348C161E-FD79-497E-ABF4-C3945734759B}" type="pres">
      <dgm:prSet presAssocID="{DD0CD2D6-9C09-42ED-987F-C43A6F2BAFC6}" presName="linearFlow" presStyleCnt="0">
        <dgm:presLayoutVars>
          <dgm:dir/>
          <dgm:resizeHandles val="exact"/>
        </dgm:presLayoutVars>
      </dgm:prSet>
      <dgm:spPr/>
    </dgm:pt>
    <dgm:pt modelId="{285EFC2D-A0E2-495C-9E52-822698FD0043}" type="pres">
      <dgm:prSet presAssocID="{F41C756F-B876-4EA0-97B9-0330A261C07B}" presName="composite" presStyleCnt="0"/>
      <dgm:spPr/>
    </dgm:pt>
    <dgm:pt modelId="{121CFBCD-9ED1-4236-89C5-03E91FE94BD0}" type="pres">
      <dgm:prSet presAssocID="{F41C756F-B876-4EA0-97B9-0330A261C07B}" presName="imgShp" presStyleLbl="fgImgPlace1" presStyleIdx="0" presStyleCnt="3"/>
      <dgm:spPr/>
    </dgm:pt>
    <dgm:pt modelId="{FA07DBD6-CA04-48BE-84B0-24820A89C493}" type="pres">
      <dgm:prSet presAssocID="{F41C756F-B876-4EA0-97B9-0330A261C07B}" presName="txShp" presStyleLbl="node1" presStyleIdx="0" presStyleCnt="3" custScaleY="9090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F914DE2-253C-4D07-A7D4-5C8050962BB5}" type="pres">
      <dgm:prSet presAssocID="{C7C46093-C9FA-4ACA-9A8B-EAF81DE2F488}" presName="spacing" presStyleCnt="0"/>
      <dgm:spPr/>
    </dgm:pt>
    <dgm:pt modelId="{C72AB5F2-E2CE-4BA3-AF27-B97E3D9C8C54}" type="pres">
      <dgm:prSet presAssocID="{D1B0FBCA-BFA4-4915-B6F9-C36A74527ECA}" presName="composite" presStyleCnt="0"/>
      <dgm:spPr/>
    </dgm:pt>
    <dgm:pt modelId="{9D60D3F6-AC16-4C6C-B611-F56EFEE14CFB}" type="pres">
      <dgm:prSet presAssocID="{D1B0FBCA-BFA4-4915-B6F9-C36A74527ECA}" presName="imgShp" presStyleLbl="fgImgPlace1" presStyleIdx="1" presStyleCnt="3"/>
      <dgm:spPr/>
    </dgm:pt>
    <dgm:pt modelId="{99124C4C-A8B2-45AA-8DB0-444048F9AB9D}" type="pres">
      <dgm:prSet presAssocID="{D1B0FBCA-BFA4-4915-B6F9-C36A74527EC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5AA4C86-3E0D-4C3B-BB9D-1F29B998B8FD}" type="pres">
      <dgm:prSet presAssocID="{55513333-4E38-4713-BCAB-4D17C0872257}" presName="spacing" presStyleCnt="0"/>
      <dgm:spPr/>
    </dgm:pt>
    <dgm:pt modelId="{7889B675-CF09-46E0-AC37-42571AE52567}" type="pres">
      <dgm:prSet presAssocID="{37EC884C-9E1F-4382-9F2E-7E10A0F488D9}" presName="composite" presStyleCnt="0"/>
      <dgm:spPr/>
    </dgm:pt>
    <dgm:pt modelId="{4A61B40A-8892-4B55-A7B6-AEFAF5907A2C}" type="pres">
      <dgm:prSet presAssocID="{37EC884C-9E1F-4382-9F2E-7E10A0F488D9}" presName="imgShp" presStyleLbl="fgImgPlace1" presStyleIdx="2" presStyleCnt="3"/>
      <dgm:spPr/>
    </dgm:pt>
    <dgm:pt modelId="{56CE30F0-B768-43E2-AD1B-4CD7B200EC57}" type="pres">
      <dgm:prSet presAssocID="{37EC884C-9E1F-4382-9F2E-7E10A0F488D9}" presName="txShp" presStyleLbl="node1" presStyleIdx="2" presStyleCnt="3" custLinFactNeighborX="-483" custLinFactNeighborY="-510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F91C468-428D-4BA3-B09D-8A50A5AE087D}" srcId="{DD0CD2D6-9C09-42ED-987F-C43A6F2BAFC6}" destId="{F41C756F-B876-4EA0-97B9-0330A261C07B}" srcOrd="0" destOrd="0" parTransId="{258917AA-C10A-49A0-AEC8-9EF8261FFBB5}" sibTransId="{C7C46093-C9FA-4ACA-9A8B-EAF81DE2F488}"/>
    <dgm:cxn modelId="{6BC28EEC-E2B7-4461-BB12-0F1917BFE82C}" type="presOf" srcId="{37EC884C-9E1F-4382-9F2E-7E10A0F488D9}" destId="{56CE30F0-B768-43E2-AD1B-4CD7B200EC57}" srcOrd="0" destOrd="0" presId="urn:microsoft.com/office/officeart/2005/8/layout/vList3"/>
    <dgm:cxn modelId="{1260048E-87C8-47B4-8CD9-5C511016D921}" srcId="{DD0CD2D6-9C09-42ED-987F-C43A6F2BAFC6}" destId="{37EC884C-9E1F-4382-9F2E-7E10A0F488D9}" srcOrd="2" destOrd="0" parTransId="{AC90A886-588F-4FFC-AD40-C1AC2B843916}" sibTransId="{9C1674BE-71EE-4146-8724-448BAA6903D0}"/>
    <dgm:cxn modelId="{854415B9-E60B-4F55-9897-D6BC07E2BAE0}" type="presOf" srcId="{DD0CD2D6-9C09-42ED-987F-C43A6F2BAFC6}" destId="{348C161E-FD79-497E-ABF4-C3945734759B}" srcOrd="0" destOrd="0" presId="urn:microsoft.com/office/officeart/2005/8/layout/vList3"/>
    <dgm:cxn modelId="{4D74CD19-FF13-4BFA-BA83-498D6960F063}" srcId="{DD0CD2D6-9C09-42ED-987F-C43A6F2BAFC6}" destId="{D1B0FBCA-BFA4-4915-B6F9-C36A74527ECA}" srcOrd="1" destOrd="0" parTransId="{0C0EC9D5-A273-4BDE-A95A-505090256D58}" sibTransId="{55513333-4E38-4713-BCAB-4D17C0872257}"/>
    <dgm:cxn modelId="{29C90B38-67EF-4888-9781-07A9560E7221}" type="presOf" srcId="{F41C756F-B876-4EA0-97B9-0330A261C07B}" destId="{FA07DBD6-CA04-48BE-84B0-24820A89C493}" srcOrd="0" destOrd="0" presId="urn:microsoft.com/office/officeart/2005/8/layout/vList3"/>
    <dgm:cxn modelId="{8084FAAB-F5D0-49E3-864E-E3B64CD3BA81}" type="presOf" srcId="{D1B0FBCA-BFA4-4915-B6F9-C36A74527ECA}" destId="{99124C4C-A8B2-45AA-8DB0-444048F9AB9D}" srcOrd="0" destOrd="0" presId="urn:microsoft.com/office/officeart/2005/8/layout/vList3"/>
    <dgm:cxn modelId="{2EE7BD0A-7888-4267-A83E-DFCA21EDE26D}" type="presParOf" srcId="{348C161E-FD79-497E-ABF4-C3945734759B}" destId="{285EFC2D-A0E2-495C-9E52-822698FD0043}" srcOrd="0" destOrd="0" presId="urn:microsoft.com/office/officeart/2005/8/layout/vList3"/>
    <dgm:cxn modelId="{0415959C-5B0B-4584-A1D7-C5E29B273BA2}" type="presParOf" srcId="{285EFC2D-A0E2-495C-9E52-822698FD0043}" destId="{121CFBCD-9ED1-4236-89C5-03E91FE94BD0}" srcOrd="0" destOrd="0" presId="urn:microsoft.com/office/officeart/2005/8/layout/vList3"/>
    <dgm:cxn modelId="{A0EF1B35-D8F0-4306-8397-D785E006A8A7}" type="presParOf" srcId="{285EFC2D-A0E2-495C-9E52-822698FD0043}" destId="{FA07DBD6-CA04-48BE-84B0-24820A89C493}" srcOrd="1" destOrd="0" presId="urn:microsoft.com/office/officeart/2005/8/layout/vList3"/>
    <dgm:cxn modelId="{9D710D88-B5C3-4FA1-9676-92EEBA405638}" type="presParOf" srcId="{348C161E-FD79-497E-ABF4-C3945734759B}" destId="{7F914DE2-253C-4D07-A7D4-5C8050962BB5}" srcOrd="1" destOrd="0" presId="urn:microsoft.com/office/officeart/2005/8/layout/vList3"/>
    <dgm:cxn modelId="{2466AA17-A167-460F-AB87-A0ACFA6DCBB9}" type="presParOf" srcId="{348C161E-FD79-497E-ABF4-C3945734759B}" destId="{C72AB5F2-E2CE-4BA3-AF27-B97E3D9C8C54}" srcOrd="2" destOrd="0" presId="urn:microsoft.com/office/officeart/2005/8/layout/vList3"/>
    <dgm:cxn modelId="{722E36AB-D5AF-47C7-B679-FB284E08FBC2}" type="presParOf" srcId="{C72AB5F2-E2CE-4BA3-AF27-B97E3D9C8C54}" destId="{9D60D3F6-AC16-4C6C-B611-F56EFEE14CFB}" srcOrd="0" destOrd="0" presId="urn:microsoft.com/office/officeart/2005/8/layout/vList3"/>
    <dgm:cxn modelId="{16046AE7-E882-44B4-B61D-5581FBE55053}" type="presParOf" srcId="{C72AB5F2-E2CE-4BA3-AF27-B97E3D9C8C54}" destId="{99124C4C-A8B2-45AA-8DB0-444048F9AB9D}" srcOrd="1" destOrd="0" presId="urn:microsoft.com/office/officeart/2005/8/layout/vList3"/>
    <dgm:cxn modelId="{10BBA7EE-B5F4-4535-BDCA-017069F37ED0}" type="presParOf" srcId="{348C161E-FD79-497E-ABF4-C3945734759B}" destId="{15AA4C86-3E0D-4C3B-BB9D-1F29B998B8FD}" srcOrd="3" destOrd="0" presId="urn:microsoft.com/office/officeart/2005/8/layout/vList3"/>
    <dgm:cxn modelId="{EEAAB8D9-7A75-451B-8A61-7510E38864B6}" type="presParOf" srcId="{348C161E-FD79-497E-ABF4-C3945734759B}" destId="{7889B675-CF09-46E0-AC37-42571AE52567}" srcOrd="4" destOrd="0" presId="urn:microsoft.com/office/officeart/2005/8/layout/vList3"/>
    <dgm:cxn modelId="{26C901E3-A8B2-4F60-8EA6-7E3914851525}" type="presParOf" srcId="{7889B675-CF09-46E0-AC37-42571AE52567}" destId="{4A61B40A-8892-4B55-A7B6-AEFAF5907A2C}" srcOrd="0" destOrd="0" presId="urn:microsoft.com/office/officeart/2005/8/layout/vList3"/>
    <dgm:cxn modelId="{FB595999-6A85-4F11-BB3B-F514234F750D}" type="presParOf" srcId="{7889B675-CF09-46E0-AC37-42571AE52567}" destId="{56CE30F0-B768-43E2-AD1B-4CD7B200EC57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CD2D6-9C09-42ED-987F-C43A6F2BAF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41C756F-B876-4EA0-97B9-0330A261C07B}">
      <dgm:prSet custT="1"/>
      <dgm:spPr/>
      <dgm:t>
        <a:bodyPr/>
        <a:lstStyle/>
        <a:p>
          <a:r>
            <a:rPr lang="es-AR" sz="1900" b="1" dirty="0" smtClean="0"/>
            <a:t>Proyectos/programas </a:t>
          </a:r>
        </a:p>
        <a:p>
          <a:r>
            <a:rPr lang="es-AR" sz="1900" b="1" dirty="0" smtClean="0"/>
            <a:t>Programas de extensión desde las cátedras</a:t>
          </a:r>
          <a:endParaRPr lang="es-AR" sz="1900" b="1" dirty="0"/>
        </a:p>
      </dgm:t>
    </dgm:pt>
    <dgm:pt modelId="{258917AA-C10A-49A0-AEC8-9EF8261FFBB5}" type="parTrans" cxnId="{BF91C468-428D-4BA3-B09D-8A50A5AE087D}">
      <dgm:prSet/>
      <dgm:spPr/>
      <dgm:t>
        <a:bodyPr/>
        <a:lstStyle/>
        <a:p>
          <a:endParaRPr lang="es-AR"/>
        </a:p>
      </dgm:t>
    </dgm:pt>
    <dgm:pt modelId="{C7C46093-C9FA-4ACA-9A8B-EAF81DE2F488}" type="sibTrans" cxnId="{BF91C468-428D-4BA3-B09D-8A50A5AE087D}">
      <dgm:prSet/>
      <dgm:spPr/>
      <dgm:t>
        <a:bodyPr/>
        <a:lstStyle/>
        <a:p>
          <a:endParaRPr lang="es-AR"/>
        </a:p>
      </dgm:t>
    </dgm:pt>
    <dgm:pt modelId="{D1B0FBCA-BFA4-4915-B6F9-C36A74527ECA}">
      <dgm:prSet custT="1"/>
      <dgm:spPr/>
      <dgm:t>
        <a:bodyPr/>
        <a:lstStyle/>
        <a:p>
          <a:pPr algn="l"/>
          <a:endParaRPr lang="es-ES" sz="1800" b="1" dirty="0" smtClean="0"/>
        </a:p>
        <a:p>
          <a:pPr algn="l"/>
          <a:r>
            <a:rPr lang="es-ES" sz="1800" b="1" dirty="0" smtClean="0"/>
            <a:t>Becas </a:t>
          </a:r>
        </a:p>
        <a:p>
          <a:pPr algn="l"/>
          <a:r>
            <a:rPr lang="es-ES" sz="1800" b="1" dirty="0" smtClean="0"/>
            <a:t>2012: 11	2013: 3</a:t>
          </a:r>
        </a:p>
        <a:p>
          <a:pPr algn="l"/>
          <a:r>
            <a:rPr lang="es-ES" sz="1800" b="1" dirty="0" smtClean="0"/>
            <a:t>2014: 4	 	2015: 1</a:t>
          </a:r>
        </a:p>
        <a:p>
          <a:pPr algn="l"/>
          <a:r>
            <a:rPr lang="es-ES" sz="1800" b="1" dirty="0" smtClean="0"/>
            <a:t>2016: 5 proyectos presentados</a:t>
          </a:r>
        </a:p>
        <a:p>
          <a:pPr algn="ctr"/>
          <a:r>
            <a:rPr lang="es-ES" sz="2000" b="1" dirty="0" smtClean="0"/>
            <a:t> </a:t>
          </a:r>
          <a:endParaRPr lang="es-AR" sz="1900" dirty="0"/>
        </a:p>
      </dgm:t>
    </dgm:pt>
    <dgm:pt modelId="{0C0EC9D5-A273-4BDE-A95A-505090256D58}" type="parTrans" cxnId="{4D74CD19-FF13-4BFA-BA83-498D6960F063}">
      <dgm:prSet/>
      <dgm:spPr/>
      <dgm:t>
        <a:bodyPr/>
        <a:lstStyle/>
        <a:p>
          <a:endParaRPr lang="es-AR"/>
        </a:p>
      </dgm:t>
    </dgm:pt>
    <dgm:pt modelId="{55513333-4E38-4713-BCAB-4D17C0872257}" type="sibTrans" cxnId="{4D74CD19-FF13-4BFA-BA83-498D6960F063}">
      <dgm:prSet/>
      <dgm:spPr/>
      <dgm:t>
        <a:bodyPr/>
        <a:lstStyle/>
        <a:p>
          <a:endParaRPr lang="es-AR"/>
        </a:p>
      </dgm:t>
    </dgm:pt>
    <dgm:pt modelId="{37EC884C-9E1F-4382-9F2E-7E10A0F488D9}">
      <dgm:prSet custT="1"/>
      <dgm:spPr/>
      <dgm:t>
        <a:bodyPr/>
        <a:lstStyle/>
        <a:p>
          <a:r>
            <a:rPr lang="es-ES" sz="2000" b="1" dirty="0" smtClean="0"/>
            <a:t>Pasantías</a:t>
          </a:r>
          <a:endParaRPr lang="es-AR" sz="2000" b="1" dirty="0"/>
        </a:p>
      </dgm:t>
    </dgm:pt>
    <dgm:pt modelId="{AC90A886-588F-4FFC-AD40-C1AC2B843916}" type="parTrans" cxnId="{1260048E-87C8-47B4-8CD9-5C511016D921}">
      <dgm:prSet/>
      <dgm:spPr/>
      <dgm:t>
        <a:bodyPr/>
        <a:lstStyle/>
        <a:p>
          <a:endParaRPr lang="es-AR"/>
        </a:p>
      </dgm:t>
    </dgm:pt>
    <dgm:pt modelId="{9C1674BE-71EE-4146-8724-448BAA6903D0}" type="sibTrans" cxnId="{1260048E-87C8-47B4-8CD9-5C511016D921}">
      <dgm:prSet/>
      <dgm:spPr/>
      <dgm:t>
        <a:bodyPr/>
        <a:lstStyle/>
        <a:p>
          <a:endParaRPr lang="es-AR"/>
        </a:p>
      </dgm:t>
    </dgm:pt>
    <dgm:pt modelId="{348C161E-FD79-497E-ABF4-C3945734759B}" type="pres">
      <dgm:prSet presAssocID="{DD0CD2D6-9C09-42ED-987F-C43A6F2BAFC6}" presName="linearFlow" presStyleCnt="0">
        <dgm:presLayoutVars>
          <dgm:dir/>
          <dgm:resizeHandles val="exact"/>
        </dgm:presLayoutVars>
      </dgm:prSet>
      <dgm:spPr/>
    </dgm:pt>
    <dgm:pt modelId="{285EFC2D-A0E2-495C-9E52-822698FD0043}" type="pres">
      <dgm:prSet presAssocID="{F41C756F-B876-4EA0-97B9-0330A261C07B}" presName="composite" presStyleCnt="0"/>
      <dgm:spPr/>
    </dgm:pt>
    <dgm:pt modelId="{121CFBCD-9ED1-4236-89C5-03E91FE94BD0}" type="pres">
      <dgm:prSet presAssocID="{F41C756F-B876-4EA0-97B9-0330A261C07B}" presName="imgShp" presStyleLbl="fgImgPlace1" presStyleIdx="0" presStyleCnt="3"/>
      <dgm:spPr/>
    </dgm:pt>
    <dgm:pt modelId="{FA07DBD6-CA04-48BE-84B0-24820A89C493}" type="pres">
      <dgm:prSet presAssocID="{F41C756F-B876-4EA0-97B9-0330A261C07B}" presName="txShp" presStyleLbl="node1" presStyleIdx="0" presStyleCnt="3" custScaleY="9090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F914DE2-253C-4D07-A7D4-5C8050962BB5}" type="pres">
      <dgm:prSet presAssocID="{C7C46093-C9FA-4ACA-9A8B-EAF81DE2F488}" presName="spacing" presStyleCnt="0"/>
      <dgm:spPr/>
    </dgm:pt>
    <dgm:pt modelId="{C72AB5F2-E2CE-4BA3-AF27-B97E3D9C8C54}" type="pres">
      <dgm:prSet presAssocID="{D1B0FBCA-BFA4-4915-B6F9-C36A74527ECA}" presName="composite" presStyleCnt="0"/>
      <dgm:spPr/>
    </dgm:pt>
    <dgm:pt modelId="{9D60D3F6-AC16-4C6C-B611-F56EFEE14CFB}" type="pres">
      <dgm:prSet presAssocID="{D1B0FBCA-BFA4-4915-B6F9-C36A74527ECA}" presName="imgShp" presStyleLbl="fgImgPlace1" presStyleIdx="1" presStyleCnt="3"/>
      <dgm:spPr/>
    </dgm:pt>
    <dgm:pt modelId="{99124C4C-A8B2-45AA-8DB0-444048F9AB9D}" type="pres">
      <dgm:prSet presAssocID="{D1B0FBCA-BFA4-4915-B6F9-C36A74527ECA}" presName="txShp" presStyleLbl="node1" presStyleIdx="1" presStyleCnt="3" custScaleY="12406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5AA4C86-3E0D-4C3B-BB9D-1F29B998B8FD}" type="pres">
      <dgm:prSet presAssocID="{55513333-4E38-4713-BCAB-4D17C0872257}" presName="spacing" presStyleCnt="0"/>
      <dgm:spPr/>
    </dgm:pt>
    <dgm:pt modelId="{7889B675-CF09-46E0-AC37-42571AE52567}" type="pres">
      <dgm:prSet presAssocID="{37EC884C-9E1F-4382-9F2E-7E10A0F488D9}" presName="composite" presStyleCnt="0"/>
      <dgm:spPr/>
    </dgm:pt>
    <dgm:pt modelId="{4A61B40A-8892-4B55-A7B6-AEFAF5907A2C}" type="pres">
      <dgm:prSet presAssocID="{37EC884C-9E1F-4382-9F2E-7E10A0F488D9}" presName="imgShp" presStyleLbl="fgImgPlace1" presStyleIdx="2" presStyleCnt="3"/>
      <dgm:spPr/>
    </dgm:pt>
    <dgm:pt modelId="{56CE30F0-B768-43E2-AD1B-4CD7B200EC57}" type="pres">
      <dgm:prSet presAssocID="{37EC884C-9E1F-4382-9F2E-7E10A0F488D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F91C468-428D-4BA3-B09D-8A50A5AE087D}" srcId="{DD0CD2D6-9C09-42ED-987F-C43A6F2BAFC6}" destId="{F41C756F-B876-4EA0-97B9-0330A261C07B}" srcOrd="0" destOrd="0" parTransId="{258917AA-C10A-49A0-AEC8-9EF8261FFBB5}" sibTransId="{C7C46093-C9FA-4ACA-9A8B-EAF81DE2F488}"/>
    <dgm:cxn modelId="{B3E0EA14-18D2-4125-8290-5FA72C8C4509}" type="presOf" srcId="{F41C756F-B876-4EA0-97B9-0330A261C07B}" destId="{FA07DBD6-CA04-48BE-84B0-24820A89C493}" srcOrd="0" destOrd="0" presId="urn:microsoft.com/office/officeart/2005/8/layout/vList3"/>
    <dgm:cxn modelId="{8E0271A0-7F42-494B-AC8C-0489DC9BAC99}" type="presOf" srcId="{DD0CD2D6-9C09-42ED-987F-C43A6F2BAFC6}" destId="{348C161E-FD79-497E-ABF4-C3945734759B}" srcOrd="0" destOrd="0" presId="urn:microsoft.com/office/officeart/2005/8/layout/vList3"/>
    <dgm:cxn modelId="{A6B8BF3A-3B78-426A-8021-542190049637}" type="presOf" srcId="{37EC884C-9E1F-4382-9F2E-7E10A0F488D9}" destId="{56CE30F0-B768-43E2-AD1B-4CD7B200EC57}" srcOrd="0" destOrd="0" presId="urn:microsoft.com/office/officeart/2005/8/layout/vList3"/>
    <dgm:cxn modelId="{1260048E-87C8-47B4-8CD9-5C511016D921}" srcId="{DD0CD2D6-9C09-42ED-987F-C43A6F2BAFC6}" destId="{37EC884C-9E1F-4382-9F2E-7E10A0F488D9}" srcOrd="2" destOrd="0" parTransId="{AC90A886-588F-4FFC-AD40-C1AC2B843916}" sibTransId="{9C1674BE-71EE-4146-8724-448BAA6903D0}"/>
    <dgm:cxn modelId="{4D74CD19-FF13-4BFA-BA83-498D6960F063}" srcId="{DD0CD2D6-9C09-42ED-987F-C43A6F2BAFC6}" destId="{D1B0FBCA-BFA4-4915-B6F9-C36A74527ECA}" srcOrd="1" destOrd="0" parTransId="{0C0EC9D5-A273-4BDE-A95A-505090256D58}" sibTransId="{55513333-4E38-4713-BCAB-4D17C0872257}"/>
    <dgm:cxn modelId="{712A2023-D44F-4616-A25F-D90C274B4B73}" type="presOf" srcId="{D1B0FBCA-BFA4-4915-B6F9-C36A74527ECA}" destId="{99124C4C-A8B2-45AA-8DB0-444048F9AB9D}" srcOrd="0" destOrd="0" presId="urn:microsoft.com/office/officeart/2005/8/layout/vList3"/>
    <dgm:cxn modelId="{4FB128E2-9ACB-4B99-B0F7-9A7A44532508}" type="presParOf" srcId="{348C161E-FD79-497E-ABF4-C3945734759B}" destId="{285EFC2D-A0E2-495C-9E52-822698FD0043}" srcOrd="0" destOrd="0" presId="urn:microsoft.com/office/officeart/2005/8/layout/vList3"/>
    <dgm:cxn modelId="{EF65B5DE-174F-451D-861D-8A1BAD4BEB5D}" type="presParOf" srcId="{285EFC2D-A0E2-495C-9E52-822698FD0043}" destId="{121CFBCD-9ED1-4236-89C5-03E91FE94BD0}" srcOrd="0" destOrd="0" presId="urn:microsoft.com/office/officeart/2005/8/layout/vList3"/>
    <dgm:cxn modelId="{6BF2B412-C95A-492C-93CF-ADA0DE0C7CD2}" type="presParOf" srcId="{285EFC2D-A0E2-495C-9E52-822698FD0043}" destId="{FA07DBD6-CA04-48BE-84B0-24820A89C493}" srcOrd="1" destOrd="0" presId="urn:microsoft.com/office/officeart/2005/8/layout/vList3"/>
    <dgm:cxn modelId="{E1BCE7F9-E21F-483B-B226-40460BA68F13}" type="presParOf" srcId="{348C161E-FD79-497E-ABF4-C3945734759B}" destId="{7F914DE2-253C-4D07-A7D4-5C8050962BB5}" srcOrd="1" destOrd="0" presId="urn:microsoft.com/office/officeart/2005/8/layout/vList3"/>
    <dgm:cxn modelId="{D6D96C3D-84E2-4A5F-A22A-B45C320CEA36}" type="presParOf" srcId="{348C161E-FD79-497E-ABF4-C3945734759B}" destId="{C72AB5F2-E2CE-4BA3-AF27-B97E3D9C8C54}" srcOrd="2" destOrd="0" presId="urn:microsoft.com/office/officeart/2005/8/layout/vList3"/>
    <dgm:cxn modelId="{00749C2B-3726-432E-A976-E0828FD92A4C}" type="presParOf" srcId="{C72AB5F2-E2CE-4BA3-AF27-B97E3D9C8C54}" destId="{9D60D3F6-AC16-4C6C-B611-F56EFEE14CFB}" srcOrd="0" destOrd="0" presId="urn:microsoft.com/office/officeart/2005/8/layout/vList3"/>
    <dgm:cxn modelId="{BEC52E19-80DD-404B-B592-59207768570C}" type="presParOf" srcId="{C72AB5F2-E2CE-4BA3-AF27-B97E3D9C8C54}" destId="{99124C4C-A8B2-45AA-8DB0-444048F9AB9D}" srcOrd="1" destOrd="0" presId="urn:microsoft.com/office/officeart/2005/8/layout/vList3"/>
    <dgm:cxn modelId="{971BFFCD-8435-4C59-8081-F9D01BDD05A1}" type="presParOf" srcId="{348C161E-FD79-497E-ABF4-C3945734759B}" destId="{15AA4C86-3E0D-4C3B-BB9D-1F29B998B8FD}" srcOrd="3" destOrd="0" presId="urn:microsoft.com/office/officeart/2005/8/layout/vList3"/>
    <dgm:cxn modelId="{9A2A9836-67E1-4F08-89D9-8C10860D046B}" type="presParOf" srcId="{348C161E-FD79-497E-ABF4-C3945734759B}" destId="{7889B675-CF09-46E0-AC37-42571AE52567}" srcOrd="4" destOrd="0" presId="urn:microsoft.com/office/officeart/2005/8/layout/vList3"/>
    <dgm:cxn modelId="{F6DCD17C-A548-4120-A80C-08A0EEB31C4B}" type="presParOf" srcId="{7889B675-CF09-46E0-AC37-42571AE52567}" destId="{4A61B40A-8892-4B55-A7B6-AEFAF5907A2C}" srcOrd="0" destOrd="0" presId="urn:microsoft.com/office/officeart/2005/8/layout/vList3"/>
    <dgm:cxn modelId="{C277AAB5-5A9E-4BB0-8AE0-2C7979AEC1C4}" type="presParOf" srcId="{7889B675-CF09-46E0-AC37-42571AE52567}" destId="{56CE30F0-B768-43E2-AD1B-4CD7B200EC57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69BA-88E4-4BA2-8F40-45E06672B58A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DC67-743E-4D4C-9EB9-663859CD1EA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A260-32E3-48DF-A6CF-B149B2B488B1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BA86-CA69-42EB-A6D3-7FF31B32557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D941D-59C6-4828-82A8-90B2400866F4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0CAE-1E43-4833-8562-15F9499C92F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661B-73FC-47B1-AF74-5A29AC86C8FB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35D5-2BA7-4D50-9DF7-CB37C0DE44D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863E-8CDC-43B2-A79B-E857BD7B9874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7F8F8-E64E-414D-89B9-5367CACDBC8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fcc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6143625"/>
            <a:ext cx="2486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solidFill>
            <a:srgbClr val="C1DEE3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s-ES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8186766" cy="4643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1459-027C-4AA0-9D69-F89EC4706A9A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59B9-3505-4571-895F-2496CEF3274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0AFB-5A69-4B87-8E46-AB070B73C2E0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CEAE-D763-47C0-9A11-8EDB03F5CF1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FC66-FBC2-4BCD-814A-76B29A23947C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C7F5-3E99-43FE-B3BC-F3E9E919B51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65A4-C62E-4722-A58E-63707DEC8837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2943-C1F5-40DF-BDF9-F7D502E6A24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DF08-B8E2-46C0-B215-07BB68BA1693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41DC-9871-4CF4-A268-43BFE5DB42D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84240-12A5-4AED-A91D-93BB1D0D4909}" type="datetimeFigureOut">
              <a:rPr lang="es-AR"/>
              <a:pPr>
                <a:defRPr/>
              </a:pPr>
              <a:t>27/10/2016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D6022-084C-4282-A1CB-5E4A902D1F5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7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nsta-plannB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 eaLnBrk="1" hangingPunct="1"/>
            <a:r>
              <a:rPr lang="es-AR" sz="1800" b="1" dirty="0" smtClean="0">
                <a:latin typeface="Brandon Text Light"/>
              </a:rPr>
              <a:t>DES-ARMAR EL PLAN</a:t>
            </a:r>
            <a:endParaRPr lang="es-AR" sz="1800" b="1" dirty="0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24"/>
            <a:ext cx="8186738" cy="4786329"/>
          </a:xfrm>
        </p:spPr>
        <p:txBody>
          <a:bodyPr/>
          <a:lstStyle/>
          <a:p>
            <a:pPr>
              <a:buNone/>
            </a:pPr>
            <a:r>
              <a:rPr lang="es-ES" b="1" dirty="0" smtClean="0"/>
              <a:t>Espacios físicos para no docentes (oficinas) </a:t>
            </a:r>
          </a:p>
          <a:p>
            <a:pPr>
              <a:buNone/>
            </a:pPr>
            <a:endParaRPr lang="es-ES" sz="1800" dirty="0" smtClean="0"/>
          </a:p>
          <a:p>
            <a:r>
              <a:rPr lang="es-ES" sz="1800" dirty="0" smtClean="0"/>
              <a:t>Académica (2) puestos -1 compartido con locución</a:t>
            </a:r>
          </a:p>
          <a:p>
            <a:r>
              <a:rPr lang="es-ES" sz="1800" dirty="0" smtClean="0"/>
              <a:t>Concursos (1) comparte oficina con secretario</a:t>
            </a:r>
          </a:p>
          <a:p>
            <a:r>
              <a:rPr lang="es-ES" sz="1800" dirty="0" err="1" smtClean="0"/>
              <a:t>Secyt</a:t>
            </a:r>
            <a:r>
              <a:rPr lang="es-ES" sz="1800" dirty="0" smtClean="0"/>
              <a:t> (1) comparte oficina con secretario</a:t>
            </a:r>
          </a:p>
          <a:p>
            <a:r>
              <a:rPr lang="es-ES" sz="1800" dirty="0" smtClean="0"/>
              <a:t>Posgrado (1) compartido con secretario</a:t>
            </a:r>
          </a:p>
          <a:p>
            <a:r>
              <a:rPr lang="es-ES" sz="1800" dirty="0" smtClean="0"/>
              <a:t>Extensión (1) compartido con secretario</a:t>
            </a:r>
          </a:p>
          <a:p>
            <a:r>
              <a:rPr lang="es-ES" sz="1800" dirty="0" smtClean="0"/>
              <a:t>Estudiantiles (1) puesto comparten secretario y prosecretario</a:t>
            </a:r>
          </a:p>
          <a:p>
            <a:r>
              <a:rPr lang="es-ES" sz="1800" dirty="0" smtClean="0"/>
              <a:t>Comunicaciones (3) puestos compartidos con secretario</a:t>
            </a:r>
          </a:p>
          <a:p>
            <a:r>
              <a:rPr lang="es-ES" sz="1800" dirty="0" smtClean="0"/>
              <a:t>Centro de medios (1)</a:t>
            </a:r>
          </a:p>
          <a:p>
            <a:r>
              <a:rPr lang="es-ES" sz="1800" dirty="0" smtClean="0"/>
              <a:t>Red mate (2)</a:t>
            </a:r>
          </a:p>
          <a:p>
            <a:r>
              <a:rPr lang="es-ES" sz="1800" dirty="0" err="1" smtClean="0"/>
              <a:t>Cepic</a:t>
            </a:r>
            <a:r>
              <a:rPr lang="es-ES" sz="1800" dirty="0" smtClean="0"/>
              <a:t> espacio compartido con secretario</a:t>
            </a:r>
          </a:p>
          <a:p>
            <a:r>
              <a:rPr lang="es-ES" sz="1800" dirty="0" smtClean="0"/>
              <a:t>Informática (1)</a:t>
            </a:r>
          </a:p>
          <a:p>
            <a:r>
              <a:rPr lang="es-ES" sz="1800" dirty="0" smtClean="0"/>
              <a:t>Secretaría decanato (1)</a:t>
            </a:r>
            <a:endParaRPr lang="es-ES" sz="1400" dirty="0" smtClean="0"/>
          </a:p>
          <a:p>
            <a:pPr lvl="4" eaLnBrk="1" hangingPunct="1">
              <a:buFont typeface="Arial" pitchFamily="34" charset="0"/>
              <a:buNone/>
            </a:pPr>
            <a:endParaRPr lang="es-AR" sz="1200" dirty="0" smtClean="0"/>
          </a:p>
          <a:p>
            <a:pPr lvl="4" eaLnBrk="1" hangingPunct="1">
              <a:buFont typeface="Arial" pitchFamily="34" charset="0"/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latin typeface="Brandon Text Light"/>
              </a:rPr>
              <a:t>DES-ARMAR EL PLAN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S" sz="2400" b="1" dirty="0" smtClean="0"/>
              <a:t>Espacios físicos para no docentes (oficinas) </a:t>
            </a:r>
          </a:p>
          <a:p>
            <a:pPr>
              <a:buNone/>
            </a:pPr>
            <a:endParaRPr lang="es-ES" sz="2400" b="1" dirty="0" smtClean="0"/>
          </a:p>
          <a:p>
            <a:r>
              <a:rPr lang="es-ES" sz="1800" dirty="0" smtClean="0"/>
              <a:t>Profesorado (1) comparte oficina con secretario</a:t>
            </a:r>
          </a:p>
          <a:p>
            <a:r>
              <a:rPr lang="es-ES" sz="1800" dirty="0" smtClean="0"/>
              <a:t>Distancia (2) / equivalencias (1) comparten escritorio y oficina con Secretario</a:t>
            </a:r>
          </a:p>
          <a:p>
            <a:r>
              <a:rPr lang="es-ES" sz="1800" dirty="0" smtClean="0"/>
              <a:t>Legal y técnica – patrimonio (1) comparte oficina con secretario</a:t>
            </a:r>
          </a:p>
          <a:p>
            <a:r>
              <a:rPr lang="es-ES" sz="1800" dirty="0" smtClean="0"/>
              <a:t>Contable (3)</a:t>
            </a:r>
          </a:p>
          <a:p>
            <a:r>
              <a:rPr lang="es-ES" sz="1800" dirty="0" smtClean="0"/>
              <a:t>Caja (1)</a:t>
            </a:r>
          </a:p>
          <a:p>
            <a:r>
              <a:rPr lang="es-ES" sz="1800" dirty="0" smtClean="0"/>
              <a:t>Oficialía (3)</a:t>
            </a:r>
          </a:p>
          <a:p>
            <a:r>
              <a:rPr lang="es-ES" sz="1800" dirty="0" smtClean="0"/>
              <a:t>Despacho alumnos (2) comparte espacio con mesa de entradas (1)</a:t>
            </a:r>
          </a:p>
          <a:p>
            <a:r>
              <a:rPr lang="es-ES" sz="1800" dirty="0" smtClean="0"/>
              <a:t>Personal y sueldos (2)</a:t>
            </a:r>
          </a:p>
          <a:p>
            <a:pPr>
              <a:buNone/>
            </a:pPr>
            <a:r>
              <a:rPr lang="es-ES" sz="2400" b="1" dirty="0" smtClean="0"/>
              <a:t>Recursos tecnológicos para no docentes</a:t>
            </a:r>
            <a:endParaRPr lang="es-ES" sz="2400" dirty="0" smtClean="0"/>
          </a:p>
          <a:p>
            <a:r>
              <a:rPr lang="es-ES" sz="1800" dirty="0" smtClean="0"/>
              <a:t>CPU e impresoras compartidas de uso común</a:t>
            </a:r>
          </a:p>
          <a:p>
            <a:endParaRPr lang="es-ES" sz="1800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 eaLnBrk="1" hangingPunct="1"/>
            <a:r>
              <a:rPr lang="es-AR" sz="2000" b="1" dirty="0" smtClean="0">
                <a:latin typeface="Brandon Text Light"/>
              </a:rPr>
              <a:t>DES-ARMAR EL PLAN</a:t>
            </a:r>
            <a:endParaRPr lang="es-AR" sz="2000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357297"/>
          <a:ext cx="8472518" cy="464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4 CuadroTexto"/>
          <p:cNvSpPr txBox="1">
            <a:spLocks noChangeArrowheads="1"/>
          </p:cNvSpPr>
          <p:nvPr/>
        </p:nvSpPr>
        <p:spPr bwMode="auto">
          <a:xfrm>
            <a:off x="428625" y="1142985"/>
            <a:ext cx="64293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400" b="1" dirty="0" smtClean="0"/>
              <a:t> I</a:t>
            </a:r>
            <a:endParaRPr lang="es-AR" sz="2400" b="1" dirty="0"/>
          </a:p>
          <a:p>
            <a:r>
              <a:rPr lang="es-AR" sz="2400" b="1" dirty="0" smtClean="0"/>
              <a:t>N</a:t>
            </a:r>
            <a:endParaRPr lang="es-AR" sz="2400" b="1" dirty="0"/>
          </a:p>
          <a:p>
            <a:r>
              <a:rPr lang="es-AR" sz="2400" b="1" dirty="0"/>
              <a:t>V</a:t>
            </a:r>
          </a:p>
          <a:p>
            <a:r>
              <a:rPr lang="es-AR" sz="2400" b="1" dirty="0" smtClean="0"/>
              <a:t>E</a:t>
            </a:r>
          </a:p>
          <a:p>
            <a:r>
              <a:rPr lang="es-AR" sz="2400" b="1" dirty="0" smtClean="0"/>
              <a:t>S</a:t>
            </a:r>
            <a:endParaRPr lang="es-AR" sz="2400" b="1" dirty="0"/>
          </a:p>
          <a:p>
            <a:r>
              <a:rPr lang="es-AR" sz="2400" b="1" dirty="0"/>
              <a:t>T</a:t>
            </a:r>
          </a:p>
          <a:p>
            <a:r>
              <a:rPr lang="es-AR" sz="2400" b="1" dirty="0"/>
              <a:t> I</a:t>
            </a:r>
          </a:p>
          <a:p>
            <a:r>
              <a:rPr lang="es-AR" sz="2400" b="1" dirty="0"/>
              <a:t>G</a:t>
            </a:r>
          </a:p>
          <a:p>
            <a:r>
              <a:rPr lang="es-AR" sz="2400" b="1" dirty="0"/>
              <a:t>A</a:t>
            </a:r>
          </a:p>
          <a:p>
            <a:r>
              <a:rPr lang="es-AR" sz="2400" b="1" dirty="0" smtClean="0"/>
              <a:t>C</a:t>
            </a:r>
          </a:p>
          <a:p>
            <a:r>
              <a:rPr lang="es-AR" sz="2400" b="1" dirty="0" smtClean="0"/>
              <a:t> I</a:t>
            </a:r>
          </a:p>
          <a:p>
            <a:r>
              <a:rPr lang="es-AR" sz="2400" b="1" dirty="0" smtClean="0"/>
              <a:t>Ó</a:t>
            </a:r>
          </a:p>
          <a:p>
            <a:r>
              <a:rPr lang="es-AR" sz="2400" b="1" dirty="0" smtClean="0"/>
              <a:t>N</a:t>
            </a:r>
            <a:endParaRPr lang="es-AR" sz="2400" b="1" dirty="0"/>
          </a:p>
          <a:p>
            <a:endParaRPr lang="es-AR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357158" y="1357298"/>
          <a:ext cx="8472518" cy="464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latin typeface="Brandon Text Light"/>
              </a:rPr>
              <a:t>DES-ARMAR EL PLAN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000125"/>
          <a:ext cx="8186738" cy="464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85786" y="1500174"/>
            <a:ext cx="500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+mj-lt"/>
              </a:rPr>
              <a:t>E</a:t>
            </a:r>
          </a:p>
          <a:p>
            <a:r>
              <a:rPr lang="es-ES" sz="2800" b="1" dirty="0" smtClean="0">
                <a:latin typeface="+mj-lt"/>
              </a:rPr>
              <a:t>X</a:t>
            </a:r>
          </a:p>
          <a:p>
            <a:r>
              <a:rPr lang="es-ES" sz="2800" b="1" dirty="0" smtClean="0">
                <a:latin typeface="+mj-lt"/>
              </a:rPr>
              <a:t>T</a:t>
            </a:r>
          </a:p>
          <a:p>
            <a:r>
              <a:rPr lang="es-ES" sz="2800" b="1" dirty="0" smtClean="0">
                <a:latin typeface="+mj-lt"/>
              </a:rPr>
              <a:t>E</a:t>
            </a:r>
          </a:p>
          <a:p>
            <a:r>
              <a:rPr lang="es-ES" sz="2800" b="1" dirty="0" smtClean="0">
                <a:latin typeface="+mj-lt"/>
              </a:rPr>
              <a:t>N</a:t>
            </a:r>
          </a:p>
          <a:p>
            <a:r>
              <a:rPr lang="es-ES" sz="2800" b="1" dirty="0" smtClean="0">
                <a:latin typeface="+mj-lt"/>
              </a:rPr>
              <a:t>S</a:t>
            </a:r>
          </a:p>
          <a:p>
            <a:r>
              <a:rPr lang="es-ES" sz="2800" b="1" dirty="0" smtClean="0">
                <a:latin typeface="+mj-lt"/>
              </a:rPr>
              <a:t> I</a:t>
            </a:r>
          </a:p>
          <a:p>
            <a:r>
              <a:rPr lang="es-ES" sz="2800" b="1" dirty="0" smtClean="0">
                <a:latin typeface="+mj-lt"/>
              </a:rPr>
              <a:t>Ó</a:t>
            </a:r>
          </a:p>
          <a:p>
            <a:r>
              <a:rPr lang="es-ES" sz="2800" b="1" dirty="0" smtClean="0">
                <a:latin typeface="+mj-lt"/>
              </a:rPr>
              <a:t>N</a:t>
            </a:r>
            <a:endParaRPr lang="es-E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DEE3"/>
          </a:solidFill>
        </p:spPr>
        <p:txBody>
          <a:bodyPr/>
          <a:lstStyle/>
          <a:p>
            <a:pPr algn="ctr" eaLnBrk="1" hangingPunct="1"/>
            <a:r>
              <a:rPr lang="es-AR" sz="1800" b="1" dirty="0" smtClean="0">
                <a:latin typeface="Brandon Text Light"/>
              </a:rPr>
              <a:t>DES-ARMAR EL PLAN</a:t>
            </a:r>
            <a:r>
              <a:rPr lang="es-AR" sz="1800" b="1" dirty="0" smtClean="0">
                <a:latin typeface="Brandon Text Black"/>
              </a:rPr>
              <a:t> </a:t>
            </a:r>
          </a:p>
        </p:txBody>
      </p:sp>
      <p:pic>
        <p:nvPicPr>
          <p:cNvPr id="4099" name="7 Marcador de contenido" descr="organigra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3238" y="1000108"/>
            <a:ext cx="8069262" cy="491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39737"/>
          </a:xfrm>
        </p:spPr>
        <p:txBody>
          <a:bodyPr/>
          <a:lstStyle/>
          <a:p>
            <a:pPr algn="ctr" eaLnBrk="1" hangingPunct="1"/>
            <a:r>
              <a:rPr lang="es-AR" sz="1800" b="1" dirty="0" smtClean="0">
                <a:latin typeface="Brandon Text Light"/>
              </a:rPr>
              <a:t>DES-ARMAR EL PLAN</a:t>
            </a:r>
            <a:endParaRPr lang="es-AR" sz="1800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8186738" cy="4643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b="1" dirty="0" smtClean="0"/>
              <a:t>Carreras de grado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	Licenciatura en Comunicación Social.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	Profesorado en Comunicación Social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ES" b="1" dirty="0" smtClean="0"/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Tecnicaturas a Distancia:     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	Tecnicatura en Relaciones Públicas   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	Tecnicatura en Comunicación y Turismo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    Tecnicatura en Periodismo Deportivo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    Tecnicatura en Producción y Realización en Medios Masivos Tecnicatura en Comunicación y Organizaciones Sociales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ES" b="1" dirty="0" smtClean="0"/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Trayecto de Locución (FCC – ISER)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AR" b="1" dirty="0" smtClean="0"/>
          </a:p>
          <a:p>
            <a:pPr lvl="4" eaLnBrk="1" fontAlgn="auto" hangingPunct="1">
              <a:spcAft>
                <a:spcPts val="0"/>
              </a:spcAft>
              <a:defRPr/>
            </a:pPr>
            <a:endParaRPr lang="es-AR" b="1" dirty="0" smtClean="0"/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AR" b="1" dirty="0" smtClean="0"/>
          </a:p>
          <a:p>
            <a:pPr lvl="4" eaLnBrk="1" fontAlgn="auto" hangingPunct="1">
              <a:spcAft>
                <a:spcPts val="0"/>
              </a:spcAft>
              <a:defRPr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latin typeface="Brandon Text Light"/>
              </a:rPr>
              <a:t>DES-ARMAR EL PLAN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s-AR" b="1" dirty="0" smtClean="0"/>
              <a:t>Carreras de postgrado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Doctorado en Comunicación Social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Especialización en Lenguaje y Comunicación Digital (FCC – Facultad de Lenguas).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Especialización Pública de la Ciencia y Periodismo Científico  (FCC – FAMAF)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Especialización en Periodismo Gráfico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ES" b="1" dirty="0" smtClean="0"/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Cursos de Profundización     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	Organización de Eventos Institucionales y Ceremonial.     Comunicación y Salud.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	Teoría y Práctica del Documental. 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ES" b="1" dirty="0" smtClean="0"/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ES" b="1" dirty="0" smtClean="0"/>
              <a:t>	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ES" b="1" dirty="0" smtClean="0"/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ES" b="1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 eaLnBrk="1" hangingPunct="1"/>
            <a:r>
              <a:rPr lang="es-AR" sz="1800" b="1" dirty="0" smtClean="0">
                <a:latin typeface="Brandon Text Light"/>
              </a:rPr>
              <a:t>DES-ARMAR EL PLAN</a:t>
            </a:r>
            <a:endParaRPr lang="es-AR" sz="1800" b="1" dirty="0" smtClean="0"/>
          </a:p>
        </p:txBody>
      </p:sp>
      <p:sp>
        <p:nvSpPr>
          <p:cNvPr id="7171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8186738" cy="46434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s-AR" b="1" dirty="0" smtClean="0"/>
              <a:t>Situación de Ingreso/Egreso a la Licenciatura</a:t>
            </a:r>
          </a:p>
          <a:p>
            <a:pPr eaLnBrk="1" hangingPunct="1"/>
            <a:endParaRPr lang="es-AR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728" y="2143116"/>
          <a:ext cx="6643734" cy="314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</a:tblGrid>
              <a:tr h="52387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Ingreso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Egreso</a:t>
                      </a:r>
                      <a:endParaRPr lang="es-ES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es-ES" dirty="0" smtClean="0"/>
                        <a:t>2011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792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256</a:t>
                      </a:r>
                      <a:endParaRPr lang="es-ES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es-ES" dirty="0" smtClean="0"/>
                        <a:t>2012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856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231</a:t>
                      </a:r>
                      <a:endParaRPr lang="es-ES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es-ES" dirty="0" smtClean="0"/>
                        <a:t>2013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883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228</a:t>
                      </a:r>
                      <a:endParaRPr lang="es-ES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es-ES" dirty="0" smtClean="0"/>
                        <a:t>2014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989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174</a:t>
                      </a:r>
                      <a:endParaRPr lang="es-ES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es-E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1058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191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 eaLnBrk="1" hangingPunct="1"/>
            <a:r>
              <a:rPr lang="es-AR" sz="1800" b="1" dirty="0" smtClean="0">
                <a:latin typeface="Brandon Text Light"/>
              </a:rPr>
              <a:t>DES-ARMAR EL PLAN</a:t>
            </a:r>
            <a:endParaRPr lang="es-AR" sz="1800" b="1" dirty="0" smtClean="0"/>
          </a:p>
        </p:txBody>
      </p:sp>
      <p:sp>
        <p:nvSpPr>
          <p:cNvPr id="819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24"/>
            <a:ext cx="8186738" cy="492920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s-AR" b="1" dirty="0" smtClean="0"/>
              <a:t>Cátedras</a:t>
            </a:r>
          </a:p>
          <a:p>
            <a:pPr>
              <a:buNone/>
            </a:pPr>
            <a:endParaRPr lang="es-AR" b="1" dirty="0" smtClean="0"/>
          </a:p>
          <a:p>
            <a:pPr>
              <a:buNone/>
            </a:pPr>
            <a:r>
              <a:rPr lang="es-AR" b="1" dirty="0" smtClean="0"/>
              <a:t>			</a:t>
            </a:r>
            <a:r>
              <a:rPr lang="es-ES" sz="2000" b="1" dirty="0" smtClean="0"/>
              <a:t>Cantidad de cátedras (incluyendo los seminarios)</a:t>
            </a: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			73 curriculares </a:t>
            </a:r>
          </a:p>
          <a:p>
            <a:pPr>
              <a:buNone/>
            </a:pPr>
            <a:r>
              <a:rPr lang="es-ES" sz="2000" dirty="0" smtClean="0"/>
              <a:t>			Entre 15 y 25 seminarios optativos y opcionales por 			cuatrimestre (número variable) 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b="1" dirty="0" smtClean="0"/>
              <a:t>			 Cantidad de cátedras sin recursos propios.</a:t>
            </a: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			6 se cubren por carga anexa</a:t>
            </a:r>
          </a:p>
          <a:p>
            <a:pPr>
              <a:buNone/>
            </a:pPr>
            <a:r>
              <a:rPr lang="es-ES" sz="2000" b="1" dirty="0" smtClean="0"/>
              <a:t>			</a:t>
            </a:r>
            <a:endParaRPr lang="es-AR" dirty="0" smtClean="0"/>
          </a:p>
          <a:p>
            <a:pPr eaLnBrk="1" fontAlgn="t" hangingPunct="1"/>
            <a:endParaRPr lang="es-ES" b="1" dirty="0" smtClean="0"/>
          </a:p>
          <a:p>
            <a:pPr eaLnBrk="1" fontAlgn="t" hangingPunct="1"/>
            <a:endParaRPr lang="es-ES" b="1" dirty="0" smtClean="0"/>
          </a:p>
          <a:p>
            <a:pPr eaLnBrk="1" fontAlgn="t" hangingPunct="1"/>
            <a:endParaRPr lang="es-ES" b="1" dirty="0" smtClean="0"/>
          </a:p>
          <a:p>
            <a:pPr eaLnBrk="1" fontAlgn="t" hangingPunct="1"/>
            <a:endParaRPr lang="es-ES" b="1" dirty="0" smtClean="0"/>
          </a:p>
          <a:p>
            <a:pPr lvl="4" eaLnBrk="1" hangingPunct="1"/>
            <a:endParaRPr lang="es-AR" dirty="0" smtClean="0"/>
          </a:p>
          <a:p>
            <a:pPr lvl="4" eaLnBrk="1" hangingPunct="1"/>
            <a:endParaRPr lang="es-AR" dirty="0" smtClean="0"/>
          </a:p>
        </p:txBody>
      </p:sp>
      <p:sp>
        <p:nvSpPr>
          <p:cNvPr id="4" name="3 Flecha derecha"/>
          <p:cNvSpPr/>
          <p:nvPr/>
        </p:nvSpPr>
        <p:spPr>
          <a:xfrm>
            <a:off x="714348" y="2214554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785786" y="4000504"/>
            <a:ext cx="144145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s-AR" b="1" dirty="0" smtClean="0"/>
              <a:t>Cátedras</a:t>
            </a:r>
          </a:p>
          <a:p>
            <a:pPr>
              <a:buNone/>
            </a:pPr>
            <a:endParaRPr lang="es-AR" b="1" dirty="0" smtClean="0"/>
          </a:p>
          <a:p>
            <a:pPr>
              <a:buNone/>
            </a:pPr>
            <a:r>
              <a:rPr lang="es-AR" b="1" dirty="0" smtClean="0"/>
              <a:t>			</a:t>
            </a:r>
            <a:r>
              <a:rPr lang="es-AR" sz="2000" dirty="0" smtClean="0"/>
              <a:t>5 casos de cátedras sin Prof. Titular, Adjunto o Asociado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AR" sz="2000" dirty="0" smtClean="0"/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AR" sz="2000" dirty="0" smtClean="0"/>
              <a:t>22 materias dictadas con docentes únicos (entre 60 y 270 alumnos)</a:t>
            </a:r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endParaRPr lang="es-AR" sz="2000" dirty="0" smtClean="0"/>
          </a:p>
          <a:p>
            <a:pPr lvl="4" eaLnBrk="1" fontAlgn="auto" hangingPunct="1">
              <a:spcAft>
                <a:spcPts val="0"/>
              </a:spcAft>
              <a:buNone/>
              <a:defRPr/>
            </a:pPr>
            <a:r>
              <a:rPr lang="es-AR" sz="2000" dirty="0" smtClean="0"/>
              <a:t>10 casos de materias con Ayudantes de primera a cargo de comisiones)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714348" y="2214554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" name="4 Flecha derecha"/>
          <p:cNvSpPr/>
          <p:nvPr/>
        </p:nvSpPr>
        <p:spPr>
          <a:xfrm>
            <a:off x="714348" y="2928934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642910" y="4000504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 eaLnBrk="1" hangingPunct="1"/>
            <a:r>
              <a:rPr lang="es-AR" sz="1800" b="1" dirty="0" smtClean="0">
                <a:latin typeface="Brandon Text Light"/>
              </a:rPr>
              <a:t>DES-ARMAR EL PLAN</a:t>
            </a:r>
            <a:endParaRPr lang="es-AR" sz="1800" b="1" dirty="0" smtClean="0"/>
          </a:p>
        </p:txBody>
      </p:sp>
      <p:sp>
        <p:nvSpPr>
          <p:cNvPr id="9219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8186738" cy="4643438"/>
          </a:xfrm>
        </p:spPr>
        <p:txBody>
          <a:bodyPr/>
          <a:lstStyle/>
          <a:p>
            <a:pPr eaLnBrk="1" hangingPunct="1">
              <a:buNone/>
            </a:pPr>
            <a:r>
              <a:rPr lang="es-AR" b="1" dirty="0" smtClean="0"/>
              <a:t>Docentes</a:t>
            </a:r>
          </a:p>
          <a:p>
            <a:pPr eaLnBrk="1" hangingPunct="1"/>
            <a:endParaRPr lang="es-AR" dirty="0" smtClean="0"/>
          </a:p>
          <a:p>
            <a:pPr lvl="4" eaLnBrk="1" hangingPunct="1">
              <a:buNone/>
            </a:pPr>
            <a:r>
              <a:rPr lang="es-ES" dirty="0" smtClean="0"/>
              <a:t>	Cantidad de docentes: 267 </a:t>
            </a:r>
            <a:endParaRPr lang="es-AR" dirty="0" smtClean="0"/>
          </a:p>
          <a:p>
            <a:pPr lvl="4" eaLnBrk="1" hangingPunct="1"/>
            <a:endParaRPr lang="es-AR" dirty="0" smtClean="0"/>
          </a:p>
          <a:p>
            <a:pPr lvl="4" eaLnBrk="1" hangingPunct="1">
              <a:buNone/>
            </a:pPr>
            <a:r>
              <a:rPr lang="es-AR" dirty="0" smtClean="0"/>
              <a:t>	Ciclo Básico: 173</a:t>
            </a:r>
          </a:p>
          <a:p>
            <a:pPr lvl="4" eaLnBrk="1" hangingPunct="1">
              <a:buNone/>
            </a:pPr>
            <a:r>
              <a:rPr lang="es-AR" dirty="0" smtClean="0"/>
              <a:t>	Ciclo Profesional: 81</a:t>
            </a:r>
          </a:p>
          <a:p>
            <a:pPr lvl="4" eaLnBrk="1" hangingPunct="1">
              <a:buNone/>
            </a:pPr>
            <a:endParaRPr lang="es-AR" dirty="0" smtClean="0"/>
          </a:p>
          <a:p>
            <a:pPr lvl="4" eaLnBrk="1" hangingPunct="1">
              <a:buNone/>
            </a:pPr>
            <a:r>
              <a:rPr lang="es-AR" dirty="0" smtClean="0"/>
              <a:t>	Docentes en Gabinetes de Radio y TV: 13</a:t>
            </a:r>
          </a:p>
          <a:p>
            <a:pPr lvl="4" eaLnBrk="1" hangingPunct="1">
              <a:buNone/>
            </a:pPr>
            <a:endParaRPr lang="es-AR" dirty="0" smtClean="0"/>
          </a:p>
          <a:p>
            <a:pPr lvl="4" eaLnBrk="1" hangingPunct="1">
              <a:buNone/>
            </a:pPr>
            <a:r>
              <a:rPr lang="es-AR" dirty="0" smtClean="0"/>
              <a:t>	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900113" y="2060575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" name="4 Flecha derecha"/>
          <p:cNvSpPr/>
          <p:nvPr/>
        </p:nvSpPr>
        <p:spPr>
          <a:xfrm>
            <a:off x="928662" y="2714620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928662" y="3714752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latin typeface="Brandon Text Light"/>
              </a:rPr>
              <a:t>DES-ARMAR EL PLAN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s-AR" b="1" dirty="0" smtClean="0"/>
              <a:t>Espacios Físicos:</a:t>
            </a:r>
          </a:p>
          <a:p>
            <a:pPr eaLnBrk="1" hangingPunct="1">
              <a:buNone/>
            </a:pPr>
            <a:r>
              <a:rPr lang="es-AR" sz="1800" b="1" dirty="0" smtClean="0"/>
              <a:t>			</a:t>
            </a:r>
          </a:p>
          <a:p>
            <a:pPr eaLnBrk="1" hangingPunct="1">
              <a:buNone/>
            </a:pPr>
            <a:r>
              <a:rPr lang="es-AR" sz="1800" b="1" dirty="0" smtClean="0"/>
              <a:t>			Cantidad  de aulas</a:t>
            </a:r>
            <a:r>
              <a:rPr lang="es-AR" sz="1800" dirty="0" smtClean="0"/>
              <a:t>: 13 aulas para el grado. 1 para el posgrado</a:t>
            </a:r>
          </a:p>
          <a:p>
            <a:pPr eaLnBrk="1" hangingPunct="1">
              <a:buNone/>
            </a:pPr>
            <a:endParaRPr lang="es-AR" sz="1800" b="1" dirty="0" smtClean="0"/>
          </a:p>
          <a:p>
            <a:pPr eaLnBrk="1" hangingPunct="1">
              <a:buNone/>
            </a:pPr>
            <a:r>
              <a:rPr lang="es-ES" sz="1800" b="1" dirty="0" smtClean="0"/>
              <a:t>			Cantidad de laboratorios/gabinetes:</a:t>
            </a:r>
          </a:p>
          <a:p>
            <a:pPr eaLnBrk="1" hangingPunct="1">
              <a:buNone/>
            </a:pPr>
            <a:r>
              <a:rPr lang="es-ES" sz="1800" b="1" dirty="0" smtClean="0"/>
              <a:t>			</a:t>
            </a:r>
            <a:r>
              <a:rPr lang="es-ES" sz="1800" dirty="0" smtClean="0"/>
              <a:t>1 gabinete de informática</a:t>
            </a:r>
          </a:p>
          <a:p>
            <a:pPr eaLnBrk="1" hangingPunct="1">
              <a:buNone/>
            </a:pPr>
            <a:r>
              <a:rPr lang="es-ES" sz="1800" dirty="0" smtClean="0"/>
              <a:t>			</a:t>
            </a:r>
            <a:r>
              <a:rPr lang="es-ES" sz="1800" dirty="0" err="1" smtClean="0"/>
              <a:t>Cepic</a:t>
            </a:r>
            <a:r>
              <a:rPr lang="es-ES" sz="1800" dirty="0" smtClean="0"/>
              <a:t> (Centro Experimental de Producción e Innovación en 		Comunicación)</a:t>
            </a:r>
          </a:p>
          <a:p>
            <a:pPr eaLnBrk="1" hangingPunct="1">
              <a:buNone/>
            </a:pPr>
            <a:r>
              <a:rPr lang="es-ES" sz="1800" dirty="0" smtClean="0"/>
              <a:t>			Centro de Medios</a:t>
            </a:r>
          </a:p>
          <a:p>
            <a:pPr eaLnBrk="1" hangingPunct="1">
              <a:buNone/>
            </a:pPr>
            <a:r>
              <a:rPr lang="es-ES" sz="1800" dirty="0" smtClean="0"/>
              <a:t>			Gabinete de Radio – Gabinete de TV –Estudio de TV</a:t>
            </a:r>
          </a:p>
          <a:p>
            <a:pPr eaLnBrk="1" hangingPunct="1">
              <a:buNone/>
            </a:pPr>
            <a:r>
              <a:rPr lang="es-ES" sz="1800" dirty="0" smtClean="0"/>
              <a:t>			Red MATE</a:t>
            </a:r>
          </a:p>
          <a:p>
            <a:pPr eaLnBrk="1" hangingPunct="1">
              <a:buNone/>
            </a:pPr>
            <a:r>
              <a:rPr lang="es-ES" sz="1800" dirty="0" smtClean="0"/>
              <a:t>			</a:t>
            </a:r>
            <a:r>
              <a:rPr lang="es-ES" sz="1800" b="1" dirty="0" smtClean="0"/>
              <a:t>Recursos tecnológicos para el grado</a:t>
            </a:r>
          </a:p>
          <a:p>
            <a:pPr eaLnBrk="1" hangingPunct="1">
              <a:buNone/>
            </a:pPr>
            <a:r>
              <a:rPr lang="es-ES" sz="1800" b="1" dirty="0" smtClean="0"/>
              <a:t>			</a:t>
            </a:r>
            <a:r>
              <a:rPr lang="es-ES" sz="1800" dirty="0" smtClean="0"/>
              <a:t>3 CPU; 5 cañones de proyección; 1 equipo de sonido; 1 micrófono; 		2 aulas con sonido instalado		</a:t>
            </a:r>
          </a:p>
          <a:p>
            <a:pPr eaLnBrk="1" hangingPunct="1">
              <a:buNone/>
            </a:pPr>
            <a:endParaRPr lang="es-AR" sz="1800" dirty="0" smtClean="0"/>
          </a:p>
          <a:p>
            <a:pPr eaLnBrk="1" hangingPunct="1">
              <a:buNone/>
            </a:pPr>
            <a:endParaRPr lang="es-AR" b="1" dirty="0" smtClean="0"/>
          </a:p>
        </p:txBody>
      </p:sp>
      <p:sp>
        <p:nvSpPr>
          <p:cNvPr id="4" name="3 Flecha derecha"/>
          <p:cNvSpPr/>
          <p:nvPr/>
        </p:nvSpPr>
        <p:spPr>
          <a:xfrm>
            <a:off x="857224" y="1928802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" name="4 Flecha derecha"/>
          <p:cNvSpPr/>
          <p:nvPr/>
        </p:nvSpPr>
        <p:spPr>
          <a:xfrm>
            <a:off x="785786" y="2571744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857224" y="4786322"/>
            <a:ext cx="14398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algn="ctr" eaLnBrk="1" hangingPunct="1"/>
            <a:r>
              <a:rPr lang="es-AR" sz="1800" b="1" dirty="0" smtClean="0">
                <a:latin typeface="Brandon Text Light"/>
              </a:rPr>
              <a:t>DES-ARMAR EL PLAN</a:t>
            </a:r>
            <a:endParaRPr lang="es-AR" sz="1800" b="1" dirty="0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8186738" cy="46434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s-ES_tradnl" b="1" dirty="0" smtClean="0"/>
              <a:t>No Docentes</a:t>
            </a:r>
          </a:p>
          <a:p>
            <a:pPr lvl="2" eaLnBrk="1" hangingPunct="1">
              <a:buNone/>
            </a:pPr>
            <a:r>
              <a:rPr lang="es-ES_tradnl" b="1" dirty="0" smtClean="0"/>
              <a:t> 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s-ES" b="1" dirty="0" smtClean="0"/>
              <a:t>AREA OPERATIVA</a:t>
            </a:r>
            <a:r>
              <a:rPr lang="es-ES" dirty="0" smtClean="0"/>
              <a:t> 	6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s-ES" b="1" dirty="0" smtClean="0"/>
              <a:t>AREA ENSEÑANZA</a:t>
            </a:r>
            <a:r>
              <a:rPr lang="es-ES" dirty="0" smtClean="0"/>
              <a:t> 	7 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s-ES" b="1" dirty="0" smtClean="0"/>
              <a:t>AREA TECNICA</a:t>
            </a:r>
            <a:r>
              <a:rPr lang="es-ES" dirty="0" smtClean="0"/>
              <a:t> 		12 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s-ES" b="1" dirty="0" smtClean="0"/>
              <a:t>AREA FINACIERA</a:t>
            </a:r>
            <a:r>
              <a:rPr lang="es-ES" dirty="0" smtClean="0"/>
              <a:t> 	3 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s-ES" b="1" dirty="0" smtClean="0"/>
              <a:t>AREA RECURSOS HUMANOS</a:t>
            </a:r>
            <a:r>
              <a:rPr lang="es-ES" dirty="0" smtClean="0"/>
              <a:t> 	3 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s-ES" b="1" dirty="0" smtClean="0"/>
              <a:t>TOTAL</a:t>
            </a:r>
            <a:r>
              <a:rPr lang="es-ES" dirty="0" smtClean="0"/>
              <a:t> 		</a:t>
            </a:r>
            <a:r>
              <a:rPr lang="es-ES" b="1" dirty="0" smtClean="0"/>
              <a:t>31</a:t>
            </a:r>
            <a:r>
              <a:rPr lang="es-ES" dirty="0" smtClean="0"/>
              <a:t> </a:t>
            </a:r>
            <a:endParaRPr lang="es-ES_tradnl" b="1" dirty="0" smtClean="0"/>
          </a:p>
          <a:p>
            <a:pPr lvl="2" eaLnBrk="1" hangingPunct="1">
              <a:buFont typeface="Arial" pitchFamily="34" charset="0"/>
              <a:buNone/>
            </a:pPr>
            <a:r>
              <a:rPr lang="es-ES_tradnl" dirty="0" smtClean="0"/>
              <a:t> </a:t>
            </a:r>
            <a:endParaRPr lang="es-AR" dirty="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es-AR" smtClean="0"/>
              <a:t> </a:t>
            </a:r>
            <a:r>
              <a:rPr lang="es-AR" b="1" smtClean="0"/>
              <a:t>13 </a:t>
            </a:r>
            <a:r>
              <a:rPr lang="es-AR" b="1" dirty="0" smtClean="0"/>
              <a:t>con cargo  docente o contrato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401</Words>
  <Application>Microsoft Office PowerPoint</Application>
  <PresentationFormat>Presentación en pantalla (4:3)</PresentationFormat>
  <Paragraphs>172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DES-ARMAR EL PLAN</vt:lpstr>
      <vt:lpstr>DES-ARMAR EL PLAN</vt:lpstr>
      <vt:lpstr>DES-ARMAR EL PLAN</vt:lpstr>
      <vt:lpstr>DES-ARMAR EL PLAN</vt:lpstr>
      <vt:lpstr>Diapositiva 6</vt:lpstr>
      <vt:lpstr>DES-ARMAR EL PLAN</vt:lpstr>
      <vt:lpstr>DES-ARMAR EL PLAN</vt:lpstr>
      <vt:lpstr>DES-ARMAR EL PLAN</vt:lpstr>
      <vt:lpstr>DES-ARMAR EL PLAN</vt:lpstr>
      <vt:lpstr>DES-ARMAR EL PLAN</vt:lpstr>
      <vt:lpstr>DES-ARMAR EL PLAN</vt:lpstr>
      <vt:lpstr>DES-ARMAR EL PLAN</vt:lpstr>
      <vt:lpstr>DES-ARMAR EL PLAN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0km</dc:creator>
  <cp:lastModifiedBy>BANGHO</cp:lastModifiedBy>
  <cp:revision>128</cp:revision>
  <dcterms:created xsi:type="dcterms:W3CDTF">2016-08-31T17:09:11Z</dcterms:created>
  <dcterms:modified xsi:type="dcterms:W3CDTF">2016-10-27T22:43:37Z</dcterms:modified>
</cp:coreProperties>
</file>